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40254F"/>
    <a:srgbClr val="FF6600"/>
    <a:srgbClr val="D6D6F5"/>
    <a:srgbClr val="2E1B39"/>
    <a:srgbClr val="682A00"/>
    <a:srgbClr val="0B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Kavanagh" userId="6779676e93de5648" providerId="LiveId" clId="{7D42B20B-234D-49CB-B1EB-B96BDC9CC162}"/>
    <pc:docChg chg="undo custSel delSld modSld">
      <pc:chgData name="Jolie Kavanagh" userId="6779676e93de5648" providerId="LiveId" clId="{7D42B20B-234D-49CB-B1EB-B96BDC9CC162}" dt="2020-12-13T19:34:17.281" v="311" actId="1076"/>
      <pc:docMkLst>
        <pc:docMk/>
      </pc:docMkLst>
      <pc:sldChg chg="addSp modSp mod">
        <pc:chgData name="Jolie Kavanagh" userId="6779676e93de5648" providerId="LiveId" clId="{7D42B20B-234D-49CB-B1EB-B96BDC9CC162}" dt="2020-12-13T18:40:31.312" v="6" actId="207"/>
        <pc:sldMkLst>
          <pc:docMk/>
          <pc:sldMk cId="607953156" sldId="256"/>
        </pc:sldMkLst>
        <pc:spChg chg="mod">
          <ac:chgData name="Jolie Kavanagh" userId="6779676e93de5648" providerId="LiveId" clId="{7D42B20B-234D-49CB-B1EB-B96BDC9CC162}" dt="2020-12-13T18:40:31.312" v="6" actId="207"/>
          <ac:spMkLst>
            <pc:docMk/>
            <pc:sldMk cId="607953156" sldId="256"/>
            <ac:spMk id="3" creationId="{63A33C93-BEDD-4045-A568-29AB13D2927D}"/>
          </ac:spMkLst>
        </pc:spChg>
        <pc:spChg chg="mod">
          <ac:chgData name="Jolie Kavanagh" userId="6779676e93de5648" providerId="LiveId" clId="{7D42B20B-234D-49CB-B1EB-B96BDC9CC162}" dt="2020-12-13T18:40:27.461" v="5" actId="207"/>
          <ac:spMkLst>
            <pc:docMk/>
            <pc:sldMk cId="607953156" sldId="256"/>
            <ac:spMk id="6" creationId="{B691190D-D193-46BF-9253-7C6A703F8FA7}"/>
          </ac:spMkLst>
        </pc:spChg>
        <pc:spChg chg="add mod">
          <ac:chgData name="Jolie Kavanagh" userId="6779676e93de5648" providerId="LiveId" clId="{7D42B20B-234D-49CB-B1EB-B96BDC9CC162}" dt="2020-12-13T18:40:23.480" v="4" actId="207"/>
          <ac:spMkLst>
            <pc:docMk/>
            <pc:sldMk cId="607953156" sldId="256"/>
            <ac:spMk id="9" creationId="{B5B42E40-0812-4B6D-8350-7AA31D1E1781}"/>
          </ac:spMkLst>
        </pc:spChg>
      </pc:sldChg>
      <pc:sldChg chg="addSp delSp modSp mod">
        <pc:chgData name="Jolie Kavanagh" userId="6779676e93de5648" providerId="LiveId" clId="{7D42B20B-234D-49CB-B1EB-B96BDC9CC162}" dt="2020-12-13T18:50:23.492" v="90" actId="478"/>
        <pc:sldMkLst>
          <pc:docMk/>
          <pc:sldMk cId="496820440" sldId="257"/>
        </pc:sldMkLst>
        <pc:spChg chg="mod">
          <ac:chgData name="Jolie Kavanagh" userId="6779676e93de5648" providerId="LiveId" clId="{7D42B20B-234D-49CB-B1EB-B96BDC9CC162}" dt="2020-12-13T18:46:53.848" v="67" actId="14100"/>
          <ac:spMkLst>
            <pc:docMk/>
            <pc:sldMk cId="496820440" sldId="257"/>
            <ac:spMk id="3" creationId="{3477046F-2750-4DE7-AEF3-E654F9926A45}"/>
          </ac:spMkLst>
        </pc:spChg>
        <pc:spChg chg="add mod ord">
          <ac:chgData name="Jolie Kavanagh" userId="6779676e93de5648" providerId="LiveId" clId="{7D42B20B-234D-49CB-B1EB-B96BDC9CC162}" dt="2020-12-13T18:41:53.158" v="11" actId="207"/>
          <ac:spMkLst>
            <pc:docMk/>
            <pc:sldMk cId="496820440" sldId="257"/>
            <ac:spMk id="4" creationId="{C4E9E4D2-66E2-4741-BC0B-C43E7B3F3C59}"/>
          </ac:spMkLst>
        </pc:spChg>
        <pc:spChg chg="add mod">
          <ac:chgData name="Jolie Kavanagh" userId="6779676e93de5648" providerId="LiveId" clId="{7D42B20B-234D-49CB-B1EB-B96BDC9CC162}" dt="2020-12-13T18:41:49.382" v="10" actId="207"/>
          <ac:spMkLst>
            <pc:docMk/>
            <pc:sldMk cId="496820440" sldId="257"/>
            <ac:spMk id="5" creationId="{628E9888-338C-4858-9EAC-B6E1A8C95C5E}"/>
          </ac:spMkLst>
        </pc:spChg>
        <pc:spChg chg="add del mod">
          <ac:chgData name="Jolie Kavanagh" userId="6779676e93de5648" providerId="LiveId" clId="{7D42B20B-234D-49CB-B1EB-B96BDC9CC162}" dt="2020-12-13T18:43:38.790" v="29" actId="478"/>
          <ac:spMkLst>
            <pc:docMk/>
            <pc:sldMk cId="496820440" sldId="257"/>
            <ac:spMk id="6" creationId="{E7E2254C-00A6-43B8-A6D1-CF7145630DF0}"/>
          </ac:spMkLst>
        </pc:spChg>
        <pc:spChg chg="add del mod">
          <ac:chgData name="Jolie Kavanagh" userId="6779676e93de5648" providerId="LiveId" clId="{7D42B20B-234D-49CB-B1EB-B96BDC9CC162}" dt="2020-12-13T18:44:03.071" v="32" actId="478"/>
          <ac:spMkLst>
            <pc:docMk/>
            <pc:sldMk cId="496820440" sldId="257"/>
            <ac:spMk id="7" creationId="{542F06DE-ADA5-4893-BF32-AAA8F4B9B5DB}"/>
          </ac:spMkLst>
        </pc:spChg>
        <pc:picChg chg="add del mod">
          <ac:chgData name="Jolie Kavanagh" userId="6779676e93de5648" providerId="LiveId" clId="{7D42B20B-234D-49CB-B1EB-B96BDC9CC162}" dt="2020-12-13T18:45:42.359" v="54" actId="478"/>
          <ac:picMkLst>
            <pc:docMk/>
            <pc:sldMk cId="496820440" sldId="257"/>
            <ac:picMk id="1026" creationId="{B5107C67-CD4F-4CE2-A803-68D81E2691CC}"/>
          </ac:picMkLst>
        </pc:picChg>
        <pc:picChg chg="add del mod">
          <ac:chgData name="Jolie Kavanagh" userId="6779676e93de5648" providerId="LiveId" clId="{7D42B20B-234D-49CB-B1EB-B96BDC9CC162}" dt="2020-12-13T18:50:23.492" v="90" actId="478"/>
          <ac:picMkLst>
            <pc:docMk/>
            <pc:sldMk cId="496820440" sldId="257"/>
            <ac:picMk id="1028" creationId="{00C86D53-33E1-4096-A79A-6EDE382947D5}"/>
          </ac:picMkLst>
        </pc:picChg>
        <pc:picChg chg="add mod">
          <ac:chgData name="Jolie Kavanagh" userId="6779676e93de5648" providerId="LiveId" clId="{7D42B20B-234D-49CB-B1EB-B96BDC9CC162}" dt="2020-12-13T18:48:14.917" v="79" actId="1076"/>
          <ac:picMkLst>
            <pc:docMk/>
            <pc:sldMk cId="496820440" sldId="257"/>
            <ac:picMk id="1030" creationId="{1E86265F-A31C-4634-BE25-EC148CE7B4B3}"/>
          </ac:picMkLst>
        </pc:picChg>
        <pc:picChg chg="add mod">
          <ac:chgData name="Jolie Kavanagh" userId="6779676e93de5648" providerId="LiveId" clId="{7D42B20B-234D-49CB-B1EB-B96BDC9CC162}" dt="2020-12-13T18:48:08.257" v="77" actId="1440"/>
          <ac:picMkLst>
            <pc:docMk/>
            <pc:sldMk cId="496820440" sldId="257"/>
            <ac:picMk id="1032" creationId="{CF8576E9-4C94-4B51-B15F-7A8AB97C61BF}"/>
          </ac:picMkLst>
        </pc:picChg>
        <pc:picChg chg="add del mod">
          <ac:chgData name="Jolie Kavanagh" userId="6779676e93de5648" providerId="LiveId" clId="{7D42B20B-234D-49CB-B1EB-B96BDC9CC162}" dt="2020-12-13T18:50:23.023" v="89"/>
          <ac:picMkLst>
            <pc:docMk/>
            <pc:sldMk cId="496820440" sldId="257"/>
            <ac:picMk id="1034" creationId="{DC988E31-0383-4AFE-B795-6E033851F01F}"/>
          </ac:picMkLst>
        </pc:picChg>
      </pc:sldChg>
      <pc:sldChg chg="addSp delSp modSp mod">
        <pc:chgData name="Jolie Kavanagh" userId="6779676e93de5648" providerId="LiveId" clId="{7D42B20B-234D-49CB-B1EB-B96BDC9CC162}" dt="2020-12-13T18:52:21.988" v="123"/>
        <pc:sldMkLst>
          <pc:docMk/>
          <pc:sldMk cId="2964041601" sldId="258"/>
        </pc:sldMkLst>
        <pc:spChg chg="mod">
          <ac:chgData name="Jolie Kavanagh" userId="6779676e93de5648" providerId="LiveId" clId="{7D42B20B-234D-49CB-B1EB-B96BDC9CC162}" dt="2020-12-13T18:51:53.217" v="99" actId="14100"/>
          <ac:spMkLst>
            <pc:docMk/>
            <pc:sldMk cId="2964041601" sldId="258"/>
            <ac:spMk id="3" creationId="{F2E1B0BA-3FB4-4556-9E6A-408ACBA86360}"/>
          </ac:spMkLst>
        </pc:spChg>
        <pc:spChg chg="add mod">
          <ac:chgData name="Jolie Kavanagh" userId="6779676e93de5648" providerId="LiveId" clId="{7D42B20B-234D-49CB-B1EB-B96BDC9CC162}" dt="2020-12-13T18:42:00.124" v="12"/>
          <ac:spMkLst>
            <pc:docMk/>
            <pc:sldMk cId="2964041601" sldId="258"/>
            <ac:spMk id="4" creationId="{DF32C2B2-A615-4CE6-A6B6-80E51177DA3F}"/>
          </ac:spMkLst>
        </pc:spChg>
        <pc:spChg chg="add mod">
          <ac:chgData name="Jolie Kavanagh" userId="6779676e93de5648" providerId="LiveId" clId="{7D42B20B-234D-49CB-B1EB-B96BDC9CC162}" dt="2020-12-13T18:42:11.028" v="17"/>
          <ac:spMkLst>
            <pc:docMk/>
            <pc:sldMk cId="2964041601" sldId="258"/>
            <ac:spMk id="5" creationId="{48B77327-9EB5-4A0E-9074-85F1262D567A}"/>
          </ac:spMkLst>
        </pc:spChg>
        <pc:spChg chg="add del mod">
          <ac:chgData name="Jolie Kavanagh" userId="6779676e93de5648" providerId="LiveId" clId="{7D42B20B-234D-49CB-B1EB-B96BDC9CC162}" dt="2020-12-13T18:52:21.988" v="123"/>
          <ac:spMkLst>
            <pc:docMk/>
            <pc:sldMk cId="2964041601" sldId="258"/>
            <ac:spMk id="6" creationId="{086850DF-3646-4414-997F-9C2A5C4A00FD}"/>
          </ac:spMkLst>
        </pc:spChg>
        <pc:picChg chg="add mod">
          <ac:chgData name="Jolie Kavanagh" userId="6779676e93de5648" providerId="LiveId" clId="{7D42B20B-234D-49CB-B1EB-B96BDC9CC162}" dt="2020-12-13T18:52:05.513" v="102" actId="1440"/>
          <ac:picMkLst>
            <pc:docMk/>
            <pc:sldMk cId="2964041601" sldId="258"/>
            <ac:picMk id="4098" creationId="{7D125300-62A1-4805-BCE9-934F539647B8}"/>
          </ac:picMkLst>
        </pc:picChg>
        <pc:picChg chg="add mod">
          <ac:chgData name="Jolie Kavanagh" userId="6779676e93de5648" providerId="LiveId" clId="{7D42B20B-234D-49CB-B1EB-B96BDC9CC162}" dt="2020-12-13T18:52:03.758" v="101" actId="1440"/>
          <ac:picMkLst>
            <pc:docMk/>
            <pc:sldMk cId="2964041601" sldId="258"/>
            <ac:picMk id="4100" creationId="{4333BDF4-5BF6-4970-AA6C-E24ECDADADBB}"/>
          </ac:picMkLst>
        </pc:picChg>
      </pc:sldChg>
      <pc:sldChg chg="addSp modSp mod">
        <pc:chgData name="Jolie Kavanagh" userId="6779676e93de5648" providerId="LiveId" clId="{7D42B20B-234D-49CB-B1EB-B96BDC9CC162}" dt="2020-12-13T19:00:07.676" v="264" actId="14100"/>
        <pc:sldMkLst>
          <pc:docMk/>
          <pc:sldMk cId="893813333" sldId="259"/>
        </pc:sldMkLst>
        <pc:spChg chg="mod">
          <ac:chgData name="Jolie Kavanagh" userId="6779676e93de5648" providerId="LiveId" clId="{7D42B20B-234D-49CB-B1EB-B96BDC9CC162}" dt="2020-12-13T18:52:26.783" v="124" actId="1076"/>
          <ac:spMkLst>
            <pc:docMk/>
            <pc:sldMk cId="893813333" sldId="259"/>
            <ac:spMk id="2" creationId="{46342885-CAD6-4FBB-A17F-6D195B27C4DC}"/>
          </ac:spMkLst>
        </pc:spChg>
        <pc:spChg chg="mod ord">
          <ac:chgData name="Jolie Kavanagh" userId="6779676e93de5648" providerId="LiveId" clId="{7D42B20B-234D-49CB-B1EB-B96BDC9CC162}" dt="2020-12-13T18:59:46.488" v="259" actId="14100"/>
          <ac:spMkLst>
            <pc:docMk/>
            <pc:sldMk cId="893813333" sldId="259"/>
            <ac:spMk id="3" creationId="{ED0FE6B9-D854-4707-B772-D32B904562A2}"/>
          </ac:spMkLst>
        </pc:spChg>
        <pc:spChg chg="add mod">
          <ac:chgData name="Jolie Kavanagh" userId="6779676e93de5648" providerId="LiveId" clId="{7D42B20B-234D-49CB-B1EB-B96BDC9CC162}" dt="2020-12-13T18:42:02.784" v="13"/>
          <ac:spMkLst>
            <pc:docMk/>
            <pc:sldMk cId="893813333" sldId="259"/>
            <ac:spMk id="4" creationId="{51B8DC2A-49E5-4F1E-9CDE-62F596D6AD5D}"/>
          </ac:spMkLst>
        </pc:spChg>
        <pc:spChg chg="add mod">
          <ac:chgData name="Jolie Kavanagh" userId="6779676e93de5648" providerId="LiveId" clId="{7D42B20B-234D-49CB-B1EB-B96BDC9CC162}" dt="2020-12-13T18:42:12.916" v="18"/>
          <ac:spMkLst>
            <pc:docMk/>
            <pc:sldMk cId="893813333" sldId="259"/>
            <ac:spMk id="5" creationId="{7B398A5E-69AB-4DF0-86AA-4D66679FB645}"/>
          </ac:spMkLst>
        </pc:spChg>
        <pc:spChg chg="add mod">
          <ac:chgData name="Jolie Kavanagh" userId="6779676e93de5648" providerId="LiveId" clId="{7D42B20B-234D-49CB-B1EB-B96BDC9CC162}" dt="2020-12-13T18:58:10.626" v="249" actId="1076"/>
          <ac:spMkLst>
            <pc:docMk/>
            <pc:sldMk cId="893813333" sldId="259"/>
            <ac:spMk id="9" creationId="{2279D240-E47E-47D4-978F-CFEC60C4F132}"/>
          </ac:spMkLst>
        </pc:spChg>
        <pc:picChg chg="add mod">
          <ac:chgData name="Jolie Kavanagh" userId="6779676e93de5648" providerId="LiveId" clId="{7D42B20B-234D-49CB-B1EB-B96BDC9CC162}" dt="2020-12-13T19:00:07.676" v="264" actId="14100"/>
          <ac:picMkLst>
            <pc:docMk/>
            <pc:sldMk cId="893813333" sldId="259"/>
            <ac:picMk id="5122" creationId="{C933C242-3498-4645-BF0B-20D7C0C92626}"/>
          </ac:picMkLst>
        </pc:picChg>
        <pc:picChg chg="add mod">
          <ac:chgData name="Jolie Kavanagh" userId="6779676e93de5648" providerId="LiveId" clId="{7D42B20B-234D-49CB-B1EB-B96BDC9CC162}" dt="2020-12-13T18:58:12.182" v="250" actId="1076"/>
          <ac:picMkLst>
            <pc:docMk/>
            <pc:sldMk cId="893813333" sldId="259"/>
            <ac:picMk id="5124" creationId="{91AE6ABE-EDE7-46DE-A9ED-CB3001DF7544}"/>
          </ac:picMkLst>
        </pc:picChg>
        <pc:picChg chg="add mod">
          <ac:chgData name="Jolie Kavanagh" userId="6779676e93de5648" providerId="LiveId" clId="{7D42B20B-234D-49CB-B1EB-B96BDC9CC162}" dt="2020-12-13T18:58:15.619" v="252" actId="14100"/>
          <ac:picMkLst>
            <pc:docMk/>
            <pc:sldMk cId="893813333" sldId="259"/>
            <ac:picMk id="5126" creationId="{B510596F-EB81-46EA-8D8C-95143FE29CFE}"/>
          </ac:picMkLst>
        </pc:picChg>
      </pc:sldChg>
      <pc:sldChg chg="addSp modSp del mod">
        <pc:chgData name="Jolie Kavanagh" userId="6779676e93de5648" providerId="LiveId" clId="{7D42B20B-234D-49CB-B1EB-B96BDC9CC162}" dt="2020-12-13T19:00:11.746" v="265" actId="2696"/>
        <pc:sldMkLst>
          <pc:docMk/>
          <pc:sldMk cId="2901564575" sldId="260"/>
        </pc:sldMkLst>
        <pc:spChg chg="add mod">
          <ac:chgData name="Jolie Kavanagh" userId="6779676e93de5648" providerId="LiveId" clId="{7D42B20B-234D-49CB-B1EB-B96BDC9CC162}" dt="2020-12-13T18:42:03.970" v="14"/>
          <ac:spMkLst>
            <pc:docMk/>
            <pc:sldMk cId="2901564575" sldId="260"/>
            <ac:spMk id="4" creationId="{D0EC8B9E-385C-487B-8DC7-8BC470A6AF14}"/>
          </ac:spMkLst>
        </pc:spChg>
        <pc:spChg chg="add mod">
          <ac:chgData name="Jolie Kavanagh" userId="6779676e93de5648" providerId="LiveId" clId="{7D42B20B-234D-49CB-B1EB-B96BDC9CC162}" dt="2020-12-13T18:42:14.219" v="19"/>
          <ac:spMkLst>
            <pc:docMk/>
            <pc:sldMk cId="2901564575" sldId="260"/>
            <ac:spMk id="5" creationId="{7206C279-A848-44AF-8897-0CD84210CCAF}"/>
          </ac:spMkLst>
        </pc:spChg>
        <pc:spChg chg="mod">
          <ac:chgData name="Jolie Kavanagh" userId="6779676e93de5648" providerId="LiveId" clId="{7D42B20B-234D-49CB-B1EB-B96BDC9CC162}" dt="2020-12-13T18:59:34.627" v="255" actId="21"/>
          <ac:spMkLst>
            <pc:docMk/>
            <pc:sldMk cId="2901564575" sldId="260"/>
            <ac:spMk id="13" creationId="{15D0B46C-0A95-49CF-905E-4BA7536A2D7C}"/>
          </ac:spMkLst>
        </pc:spChg>
      </pc:sldChg>
      <pc:sldChg chg="addSp delSp modSp">
        <pc:chgData name="Jolie Kavanagh" userId="6779676e93de5648" providerId="LiveId" clId="{7D42B20B-234D-49CB-B1EB-B96BDC9CC162}" dt="2020-12-13T19:10:52.032" v="302" actId="1076"/>
        <pc:sldMkLst>
          <pc:docMk/>
          <pc:sldMk cId="3154362863" sldId="261"/>
        </pc:sldMkLst>
        <pc:spChg chg="add mod">
          <ac:chgData name="Jolie Kavanagh" userId="6779676e93de5648" providerId="LiveId" clId="{7D42B20B-234D-49CB-B1EB-B96BDC9CC162}" dt="2020-12-13T18:42:05.803" v="15"/>
          <ac:spMkLst>
            <pc:docMk/>
            <pc:sldMk cId="3154362863" sldId="261"/>
            <ac:spMk id="4" creationId="{90A58D77-0F60-4E06-B474-19EC66B9D623}"/>
          </ac:spMkLst>
        </pc:spChg>
        <pc:spChg chg="add mod">
          <ac:chgData name="Jolie Kavanagh" userId="6779676e93de5648" providerId="LiveId" clId="{7D42B20B-234D-49CB-B1EB-B96BDC9CC162}" dt="2020-12-13T18:42:15.918" v="20"/>
          <ac:spMkLst>
            <pc:docMk/>
            <pc:sldMk cId="3154362863" sldId="261"/>
            <ac:spMk id="5" creationId="{77C268BB-D128-4F8F-A366-F19927075A63}"/>
          </ac:spMkLst>
        </pc:spChg>
        <pc:picChg chg="add mod">
          <ac:chgData name="Jolie Kavanagh" userId="6779676e93de5648" providerId="LiveId" clId="{7D42B20B-234D-49CB-B1EB-B96BDC9CC162}" dt="2020-12-13T19:10:44.619" v="300" actId="1076"/>
          <ac:picMkLst>
            <pc:docMk/>
            <pc:sldMk cId="3154362863" sldId="261"/>
            <ac:picMk id="2050" creationId="{E7D5BEB8-38B1-46AA-9B68-050CAF748E83}"/>
          </ac:picMkLst>
        </pc:picChg>
        <pc:picChg chg="add del mod">
          <ac:chgData name="Jolie Kavanagh" userId="6779676e93de5648" providerId="LiveId" clId="{7D42B20B-234D-49CB-B1EB-B96BDC9CC162}" dt="2020-12-13T19:01:02.349" v="269" actId="478"/>
          <ac:picMkLst>
            <pc:docMk/>
            <pc:sldMk cId="3154362863" sldId="261"/>
            <ac:picMk id="2052" creationId="{FC593584-69E6-48DE-A2E4-1FC0EC9794D3}"/>
          </ac:picMkLst>
        </pc:picChg>
        <pc:picChg chg="add mod">
          <ac:chgData name="Jolie Kavanagh" userId="6779676e93de5648" providerId="LiveId" clId="{7D42B20B-234D-49CB-B1EB-B96BDC9CC162}" dt="2020-12-13T19:10:52.032" v="302" actId="1076"/>
          <ac:picMkLst>
            <pc:docMk/>
            <pc:sldMk cId="3154362863" sldId="261"/>
            <ac:picMk id="2054" creationId="{37C7E81D-E986-409C-8256-ACEFE68CCE22}"/>
          </ac:picMkLst>
        </pc:picChg>
      </pc:sldChg>
      <pc:sldChg chg="addSp delSp modSp mod">
        <pc:chgData name="Jolie Kavanagh" userId="6779676e93de5648" providerId="LiveId" clId="{7D42B20B-234D-49CB-B1EB-B96BDC9CC162}" dt="2020-12-13T19:34:17.281" v="311" actId="1076"/>
        <pc:sldMkLst>
          <pc:docMk/>
          <pc:sldMk cId="2612880201" sldId="262"/>
        </pc:sldMkLst>
        <pc:spChg chg="mod">
          <ac:chgData name="Jolie Kavanagh" userId="6779676e93de5648" providerId="LiveId" clId="{7D42B20B-234D-49CB-B1EB-B96BDC9CC162}" dt="2020-12-13T19:34:13.761" v="310" actId="1076"/>
          <ac:spMkLst>
            <pc:docMk/>
            <pc:sldMk cId="2612880201" sldId="262"/>
            <ac:spMk id="2" creationId="{5E9E89FF-C18D-4D30-87DD-AC952EE7998E}"/>
          </ac:spMkLst>
        </pc:spChg>
        <pc:spChg chg="add mod">
          <ac:chgData name="Jolie Kavanagh" userId="6779676e93de5648" providerId="LiveId" clId="{7D42B20B-234D-49CB-B1EB-B96BDC9CC162}" dt="2020-12-13T18:42:06.988" v="16"/>
          <ac:spMkLst>
            <pc:docMk/>
            <pc:sldMk cId="2612880201" sldId="262"/>
            <ac:spMk id="4" creationId="{1D523343-592A-42D8-B7DC-862E22799C60}"/>
          </ac:spMkLst>
        </pc:spChg>
        <pc:spChg chg="add mod">
          <ac:chgData name="Jolie Kavanagh" userId="6779676e93de5648" providerId="LiveId" clId="{7D42B20B-234D-49CB-B1EB-B96BDC9CC162}" dt="2020-12-13T18:42:17.019" v="21"/>
          <ac:spMkLst>
            <pc:docMk/>
            <pc:sldMk cId="2612880201" sldId="262"/>
            <ac:spMk id="5" creationId="{A01F18E0-FA81-417C-90D4-06B7AB137007}"/>
          </ac:spMkLst>
        </pc:spChg>
        <pc:spChg chg="mod">
          <ac:chgData name="Jolie Kavanagh" userId="6779676e93de5648" providerId="LiveId" clId="{7D42B20B-234D-49CB-B1EB-B96BDC9CC162}" dt="2020-12-13T19:34:17.281" v="311" actId="1076"/>
          <ac:spMkLst>
            <pc:docMk/>
            <pc:sldMk cId="2612880201" sldId="262"/>
            <ac:spMk id="13" creationId="{15D0B46C-0A95-49CF-905E-4BA7536A2D7C}"/>
          </ac:spMkLst>
        </pc:spChg>
        <pc:picChg chg="add mod">
          <ac:chgData name="Jolie Kavanagh" userId="6779676e93de5648" providerId="LiveId" clId="{7D42B20B-234D-49CB-B1EB-B96BDC9CC162}" dt="2020-12-13T19:12:38.446" v="308" actId="1440"/>
          <ac:picMkLst>
            <pc:docMk/>
            <pc:sldMk cId="2612880201" sldId="262"/>
            <ac:picMk id="3074" creationId="{4E96CB91-E485-4553-9A81-79D49193C9E4}"/>
          </ac:picMkLst>
        </pc:picChg>
        <pc:picChg chg="add del mod">
          <ac:chgData name="Jolie Kavanagh" userId="6779676e93de5648" providerId="LiveId" clId="{7D42B20B-234D-49CB-B1EB-B96BDC9CC162}" dt="2020-12-13T19:10:07.773" v="288" actId="478"/>
          <ac:picMkLst>
            <pc:docMk/>
            <pc:sldMk cId="2612880201" sldId="262"/>
            <ac:picMk id="3076" creationId="{5FE1B931-D45A-48BE-9FBF-768FD77B82F6}"/>
          </ac:picMkLst>
        </pc:picChg>
        <pc:picChg chg="add mod">
          <ac:chgData name="Jolie Kavanagh" userId="6779676e93de5648" providerId="LiveId" clId="{7D42B20B-234D-49CB-B1EB-B96BDC9CC162}" dt="2020-12-13T19:10:35.206" v="297" actId="1440"/>
          <ac:picMkLst>
            <pc:docMk/>
            <pc:sldMk cId="2612880201" sldId="262"/>
            <ac:picMk id="3078" creationId="{C30ECC20-FB18-47DA-8BC9-EE2F16BACBF4}"/>
          </ac:picMkLst>
        </pc:picChg>
        <pc:picChg chg="add mod">
          <ac:chgData name="Jolie Kavanagh" userId="6779676e93de5648" providerId="LiveId" clId="{7D42B20B-234D-49CB-B1EB-B96BDC9CC162}" dt="2020-12-13T19:12:40.518" v="309" actId="1440"/>
          <ac:picMkLst>
            <pc:docMk/>
            <pc:sldMk cId="2612880201" sldId="262"/>
            <ac:picMk id="3080" creationId="{52AB131A-7E5A-43D0-9E15-A1E9362F56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6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3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3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63A33C93-BEDD-4045-A568-29AB13D2927D}"/>
              </a:ext>
            </a:extLst>
          </p:cNvPr>
          <p:cNvSpPr/>
          <p:nvPr/>
        </p:nvSpPr>
        <p:spPr>
          <a:xfrm rot="20032066">
            <a:off x="821690" y="3324454"/>
            <a:ext cx="4516436" cy="3928884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691190D-D193-46BF-9253-7C6A703F8FA7}"/>
              </a:ext>
            </a:extLst>
          </p:cNvPr>
          <p:cNvSpPr/>
          <p:nvPr/>
        </p:nvSpPr>
        <p:spPr>
          <a:xfrm rot="366639">
            <a:off x="-237527" y="3321497"/>
            <a:ext cx="2540168" cy="2357653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6667E-ACB9-4394-89AD-B8AA9D925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069" y="460089"/>
            <a:ext cx="8504903" cy="727018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Structure of a Cold Front</a:t>
            </a:r>
            <a:endParaRPr lang="en-US" sz="4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881B801-F7F4-496D-BBDC-F2FEA56F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9" y="3983239"/>
            <a:ext cx="2598259" cy="26113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10CA20-8172-4937-82D6-C3810EE2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278" y="5534703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B5B42E40-0812-4B6D-8350-7AA31D1E1781}"/>
              </a:ext>
            </a:extLst>
          </p:cNvPr>
          <p:cNvSpPr/>
          <p:nvPr/>
        </p:nvSpPr>
        <p:spPr>
          <a:xfrm rot="366639">
            <a:off x="1384179" y="1541413"/>
            <a:ext cx="1618847" cy="1530888"/>
          </a:xfrm>
          <a:prstGeom prst="hexagon">
            <a:avLst/>
          </a:prstGeom>
          <a:solidFill>
            <a:srgbClr val="4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5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2CBD-4140-4BF6-985B-86E37F2E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75" y="172257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What is a Cold Front?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046F-2750-4DE7-AEF3-E654F992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43" y="1432119"/>
            <a:ext cx="547152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 cold front occurs when a cold air mass moves into a warm air mass.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28E9888-338C-4858-9EAC-B6E1A8C95C5E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4E9E4D2-66E2-4741-BC0B-C43E7B3F3C59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4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Weather Fronts">
            <a:extLst>
              <a:ext uri="{FF2B5EF4-FFF2-40B4-BE49-F238E27FC236}">
                <a16:creationId xmlns:a16="http://schemas.microsoft.com/office/drawing/2014/main" id="{00C86D53-33E1-4096-A79A-6EDE38294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9" b="47240"/>
          <a:stretch/>
        </p:blipFill>
        <p:spPr bwMode="auto">
          <a:xfrm>
            <a:off x="6323460" y="1418833"/>
            <a:ext cx="1989990" cy="201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d Fronts">
            <a:extLst>
              <a:ext uri="{FF2B5EF4-FFF2-40B4-BE49-F238E27FC236}">
                <a16:creationId xmlns:a16="http://schemas.microsoft.com/office/drawing/2014/main" id="{1E86265F-A31C-4634-BE25-EC148CE7B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2334405"/>
            <a:ext cx="406667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ong Cold Front This Weekend, A Look At How They Form - KTVN Channel 2 -  Reno Tahoe Sparks News, Weather, Video">
            <a:extLst>
              <a:ext uri="{FF2B5EF4-FFF2-40B4-BE49-F238E27FC236}">
                <a16:creationId xmlns:a16="http://schemas.microsoft.com/office/drawing/2014/main" id="{CF8576E9-4C94-4B51-B15F-7A8AB97C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25" y="3713713"/>
            <a:ext cx="4169103" cy="240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DCB6-F09C-4A9F-8BBF-80C087ED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93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Structure of a Cold Front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B0BA-3FB4-4556-9E6A-408ACBA8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3" y="1511166"/>
            <a:ext cx="3399434" cy="4351338"/>
          </a:xfrm>
        </p:spPr>
        <p:txBody>
          <a:bodyPr/>
          <a:lstStyle/>
          <a:p>
            <a:r>
              <a:rPr lang="en-US" sz="2400" dirty="0"/>
              <a:t>Cold fronts have a steep vertical slope as cold air moves into warmer air, leading to strong vertical temperature gradients.</a:t>
            </a:r>
          </a:p>
          <a:p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DF32C2B2-A615-4CE6-A6B6-80E51177DA3F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8B77327-9EB5-4A0E-9074-85F1262D567A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4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Warm and Cold Fronts">
            <a:extLst>
              <a:ext uri="{FF2B5EF4-FFF2-40B4-BE49-F238E27FC236}">
                <a16:creationId xmlns:a16="http://schemas.microsoft.com/office/drawing/2014/main" id="{7D125300-62A1-4805-BCE9-934F5396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01" y="4510304"/>
            <a:ext cx="6725397" cy="22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ld Fronts - Geo for CXC">
            <a:extLst>
              <a:ext uri="{FF2B5EF4-FFF2-40B4-BE49-F238E27FC236}">
                <a16:creationId xmlns:a16="http://schemas.microsoft.com/office/drawing/2014/main" id="{4333BDF4-5BF6-4970-AA6C-E24ECDAD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22" y="1346644"/>
            <a:ext cx="5262656" cy="299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2885-CAD6-4FBB-A17F-6D195B27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884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Clouds and Precipitation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1B8DC2A-49E5-4F1E-9CDE-62F596D6AD5D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B398A5E-69AB-4DF0-86AA-4D66679FB645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4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Fronts | Types of Fronts: Stationary Front, Warm Front, Cold Front &amp;  Occluded Front | PMF IAS">
            <a:extLst>
              <a:ext uri="{FF2B5EF4-FFF2-40B4-BE49-F238E27FC236}">
                <a16:creationId xmlns:a16="http://schemas.microsoft.com/office/drawing/2014/main" id="{C933C242-3498-4645-BF0B-20D7C0C9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3" y="3258445"/>
            <a:ext cx="4852266" cy="348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BC ATSC 113 - Cumuliform clouds">
            <a:extLst>
              <a:ext uri="{FF2B5EF4-FFF2-40B4-BE49-F238E27FC236}">
                <a16:creationId xmlns:a16="http://schemas.microsoft.com/office/drawing/2014/main" id="{91AE6ABE-EDE7-46DE-A9ED-CB3001DF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99" y="3302409"/>
            <a:ext cx="3522912" cy="234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E6B9-D854-4707-B772-D32B9045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" y="1297330"/>
            <a:ext cx="5234936" cy="4351338"/>
          </a:xfrm>
        </p:spPr>
        <p:txBody>
          <a:bodyPr>
            <a:normAutofit/>
          </a:bodyPr>
          <a:lstStyle/>
          <a:p>
            <a:r>
              <a:rPr lang="en-US" dirty="0"/>
              <a:t>Cold fronts are usually characterized by convective clouds and precipitation.</a:t>
            </a:r>
          </a:p>
          <a:p>
            <a:pPr lvl="1"/>
            <a:r>
              <a:rPr lang="en-US" dirty="0"/>
              <a:t>Often associated with severe thunderstorms and heavy rainfall.</a:t>
            </a:r>
          </a:p>
          <a:p>
            <a:endParaRPr lang="en-US" dirty="0"/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9D240-E47E-47D4-978F-CFEC60C4F132}"/>
              </a:ext>
            </a:extLst>
          </p:cNvPr>
          <p:cNvSpPr txBox="1"/>
          <p:nvPr/>
        </p:nvSpPr>
        <p:spPr>
          <a:xfrm>
            <a:off x="5633202" y="5755064"/>
            <a:ext cx="3167905" cy="923330"/>
          </a:xfrm>
          <a:prstGeom prst="rect">
            <a:avLst/>
          </a:prstGeom>
          <a:solidFill>
            <a:srgbClr val="3399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Clouds are called “cumuliform” due to their large vertical extent.</a:t>
            </a:r>
          </a:p>
        </p:txBody>
      </p:sp>
      <p:pic>
        <p:nvPicPr>
          <p:cNvPr id="5126" name="Picture 6" descr="front | National Geographic Society">
            <a:extLst>
              <a:ext uri="{FF2B5EF4-FFF2-40B4-BE49-F238E27FC236}">
                <a16:creationId xmlns:a16="http://schemas.microsoft.com/office/drawing/2014/main" id="{B510596F-EB81-46EA-8D8C-95143FE2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99" y="1209332"/>
            <a:ext cx="3522912" cy="192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1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94" y="175716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Occluded Fronts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17500" y="1501279"/>
            <a:ext cx="81010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warm and cold fronts combine, they form an occluded front.</a:t>
            </a:r>
          </a:p>
          <a:p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90A58D77-0F60-4E06-B474-19EC66B9D623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7C268BB-D128-4F8F-A366-F19927075A63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4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Weather Fronts">
            <a:extLst>
              <a:ext uri="{FF2B5EF4-FFF2-40B4-BE49-F238E27FC236}">
                <a16:creationId xmlns:a16="http://schemas.microsoft.com/office/drawing/2014/main" id="{E7D5BEB8-38B1-46AA-9B68-050CAF748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5" t="45218" b="4307"/>
          <a:stretch/>
        </p:blipFill>
        <p:spPr bwMode="auto">
          <a:xfrm>
            <a:off x="7056673" y="3560124"/>
            <a:ext cx="1548943" cy="192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onts | CK-12 Foundation">
            <a:extLst>
              <a:ext uri="{FF2B5EF4-FFF2-40B4-BE49-F238E27FC236}">
                <a16:creationId xmlns:a16="http://schemas.microsoft.com/office/drawing/2014/main" id="{37C7E81D-E986-409C-8256-ACEFE68C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4" y="2588846"/>
            <a:ext cx="5874813" cy="386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6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063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Stationary Fronts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25650" y="1322170"/>
            <a:ext cx="56590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one air mass stops moving into another air mass, the boundary is called a stationary front.</a:t>
            </a:r>
          </a:p>
          <a:p>
            <a:pPr lvl="1"/>
            <a:r>
              <a:rPr lang="en-US" dirty="0"/>
              <a:t>Often associated with flooding since the precipitation tends to stay over the same area.</a:t>
            </a:r>
          </a:p>
          <a:p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1D523343-592A-42D8-B7DC-862E22799C60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01F18E0-FA81-417C-90D4-06B7AB137007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4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Weather Fronts">
            <a:extLst>
              <a:ext uri="{FF2B5EF4-FFF2-40B4-BE49-F238E27FC236}">
                <a16:creationId xmlns:a16="http://schemas.microsoft.com/office/drawing/2014/main" id="{4E96CB91-E485-4553-9A81-79D49193C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3" r="39832" b="4412"/>
          <a:stretch/>
        </p:blipFill>
        <p:spPr bwMode="auto">
          <a:xfrm>
            <a:off x="6436094" y="1642073"/>
            <a:ext cx="2292384" cy="163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ationary Front">
            <a:extLst>
              <a:ext uri="{FF2B5EF4-FFF2-40B4-BE49-F238E27FC236}">
                <a16:creationId xmlns:a16="http://schemas.microsoft.com/office/drawing/2014/main" id="{C30ECC20-FB18-47DA-8BC9-EE2F16BA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4" y="3781995"/>
            <a:ext cx="4895523" cy="290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y Are Rain Clouds Dark? | Rain Clouds Gray | Live Science">
            <a:extLst>
              <a:ext uri="{FF2B5EF4-FFF2-40B4-BE49-F238E27FC236}">
                <a16:creationId xmlns:a16="http://schemas.microsoft.com/office/drawing/2014/main" id="{52AB131A-7E5A-43D0-9E15-A1E9362F5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20" y="3894771"/>
            <a:ext cx="3462780" cy="259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8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FFF00"/>
      </a:accent1>
      <a:accent2>
        <a:srgbClr val="FFC000"/>
      </a:accent2>
      <a:accent3>
        <a:srgbClr val="F38D05"/>
      </a:accent3>
      <a:accent4>
        <a:srgbClr val="FF5050"/>
      </a:accent4>
      <a:accent5>
        <a:srgbClr val="FFCC3B"/>
      </a:accent5>
      <a:accent6>
        <a:srgbClr val="F20000"/>
      </a:accent6>
      <a:hlink>
        <a:srgbClr val="B12E0F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E3F42D-356E-4825-92DE-0BE720957090}"/>
</file>

<file path=customXml/itemProps2.xml><?xml version="1.0" encoding="utf-8"?>
<ds:datastoreItem xmlns:ds="http://schemas.openxmlformats.org/officeDocument/2006/customXml" ds:itemID="{201B31DB-DA02-4467-9EA9-2BA4F9F6047A}"/>
</file>

<file path=customXml/itemProps3.xml><?xml version="1.0" encoding="utf-8"?>
<ds:datastoreItem xmlns:ds="http://schemas.openxmlformats.org/officeDocument/2006/customXml" ds:itemID="{B73369DB-C1EE-4F1F-9EC4-0B2FF2E2E9B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8959</TotalTime>
  <Words>141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Office Theme</vt:lpstr>
      <vt:lpstr>Structure of a Cold Front</vt:lpstr>
      <vt:lpstr>What is a Cold Front?</vt:lpstr>
      <vt:lpstr>Structure of a Cold Front</vt:lpstr>
      <vt:lpstr>Clouds and Precipitation</vt:lpstr>
      <vt:lpstr>Occluded Fronts</vt:lpstr>
      <vt:lpstr>Stationary Fronts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Pressure and Wind Patterns</dc:title>
  <dc:creator>Jolie Kavanagh</dc:creator>
  <cp:lastModifiedBy>Dyer, Jamie</cp:lastModifiedBy>
  <cp:revision>18</cp:revision>
  <dcterms:created xsi:type="dcterms:W3CDTF">2020-05-27T13:17:40Z</dcterms:created>
  <dcterms:modified xsi:type="dcterms:W3CDTF">2020-12-15T14:49:18Z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41000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